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644"/>
    <p:restoredTop sz="94615"/>
  </p:normalViewPr>
  <p:slideViewPr>
    <p:cSldViewPr snapToGrid="0">
      <p:cViewPr varScale="1">
        <p:scale>
          <a:sx n="106" d="100"/>
          <a:sy n="106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F013-EEE2-2347-93B5-CB3E038469EA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DF4F-9350-894F-ADB6-5C7188F454B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77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3DF4F-9350-894F-ADB6-5C7188F454B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6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037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72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05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346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885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30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1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9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98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56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991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2C858-C769-47AC-9B29-6DAC9B5510DD}" type="datetimeFigureOut">
              <a:rPr lang="pt-PT" smtClean="0"/>
              <a:t>19/06/22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DA4D-F1D0-42B7-8201-68520A94A6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565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1" y="0"/>
            <a:ext cx="990600" cy="6858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400"/>
          </a:p>
        </p:txBody>
      </p:sp>
      <p:pic>
        <p:nvPicPr>
          <p:cNvPr id="3075" name="Picture 3" descr="C:\Documents and Settings\Nuno B Vieira\Desktop\ever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" y="47067"/>
            <a:ext cx="918634" cy="8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463275" y="47067"/>
            <a:ext cx="2640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Quem Somos?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001888" y="570498"/>
            <a:ext cx="11190112" cy="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67" y="6061780"/>
            <a:ext cx="21209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6043523"/>
            <a:ext cx="175418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95FBF9F6-F0F2-5F94-86CB-2D5BC23F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41" y="6021084"/>
            <a:ext cx="1470999" cy="73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0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Macintosh PowerPoint</Application>
  <PresentationFormat>Ecrã Panorâmico</PresentationFormat>
  <Paragraphs>2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</vt:lpstr>
      <vt:lpstr>Office Theme</vt:lpstr>
      <vt:lpstr>Apresentação do PowerPoint</vt:lpstr>
    </vt:vector>
  </TitlesOfParts>
  <Company>Lusiadas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Nuno Filipe da Costa Bernardino Vieira</dc:creator>
  <cp:lastModifiedBy>Nuno Filipe Bernardino Vieira</cp:lastModifiedBy>
  <cp:revision>5</cp:revision>
  <dcterms:created xsi:type="dcterms:W3CDTF">2018-09-04T18:54:41Z</dcterms:created>
  <dcterms:modified xsi:type="dcterms:W3CDTF">2022-06-19T18:28:03Z</dcterms:modified>
</cp:coreProperties>
</file>